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317" r:id="rId3"/>
    <p:sldId id="261" r:id="rId4"/>
    <p:sldId id="262" r:id="rId5"/>
    <p:sldId id="318" r:id="rId6"/>
    <p:sldId id="263" r:id="rId7"/>
    <p:sldId id="264" r:id="rId8"/>
    <p:sldId id="265" r:id="rId9"/>
    <p:sldId id="319" r:id="rId10"/>
    <p:sldId id="268" r:id="rId11"/>
    <p:sldId id="275" r:id="rId12"/>
    <p:sldId id="267" r:id="rId13"/>
    <p:sldId id="272" r:id="rId14"/>
    <p:sldId id="273" r:id="rId15"/>
    <p:sldId id="277" r:id="rId1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512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C64-3B73-4943-9892-F50E7561D3A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B8C2-F809-42E6-9AB6-E12AB123E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86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C64-3B73-4943-9892-F50E7561D3A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B8C2-F809-42E6-9AB6-E12AB123E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56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C64-3B73-4943-9892-F50E7561D3A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B8C2-F809-42E6-9AB6-E12AB123E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24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C64-3B73-4943-9892-F50E7561D3A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B8C2-F809-42E6-9AB6-E12AB123E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956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C64-3B73-4943-9892-F50E7561D3A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B8C2-F809-42E6-9AB6-E12AB123E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5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C64-3B73-4943-9892-F50E7561D3A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B8C2-F809-42E6-9AB6-E12AB123E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4889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C64-3B73-4943-9892-F50E7561D3A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B8C2-F809-42E6-9AB6-E12AB123E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72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C64-3B73-4943-9892-F50E7561D3A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B8C2-F809-42E6-9AB6-E12AB123E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49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C64-3B73-4943-9892-F50E7561D3A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B8C2-F809-42E6-9AB6-E12AB123E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8880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C64-3B73-4943-9892-F50E7561D3A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B8C2-F809-42E6-9AB6-E12AB123E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68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D2C64-3B73-4943-9892-F50E7561D3A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5B8C2-F809-42E6-9AB6-E12AB123E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519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D2C64-3B73-4943-9892-F50E7561D3AE}" type="datetimeFigureOut">
              <a:rPr lang="nl-NL" smtClean="0"/>
              <a:t>1-5-2023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5B8C2-F809-42E6-9AB6-E12AB123EC3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3370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m-dAvbl330?feature=oembed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</a:rPr>
              <a:t>fosfolipide</a:t>
            </a:r>
          </a:p>
        </p:txBody>
      </p:sp>
    </p:spTree>
    <p:extLst>
      <p:ext uri="{BB962C8B-B14F-4D97-AF65-F5344CB8AC3E}">
        <p14:creationId xmlns:p14="http://schemas.microsoft.com/office/powerpoint/2010/main" val="157189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1"/>
          <a:stretch/>
        </p:blipFill>
        <p:spPr>
          <a:xfrm>
            <a:off x="-162274" y="0"/>
            <a:ext cx="9306274" cy="6970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44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9" t="19908" r="5603" b="20396"/>
          <a:stretch/>
        </p:blipFill>
        <p:spPr>
          <a:xfrm>
            <a:off x="0" y="-172529"/>
            <a:ext cx="9359661" cy="77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4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9" y="675118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7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9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media 3" title="Bilayer formation through molecular self-assembly">
            <a:hlinkClick r:id="" action="ppaction://media"/>
            <a:extLst>
              <a:ext uri="{FF2B5EF4-FFF2-40B4-BE49-F238E27FC236}">
                <a16:creationId xmlns:a16="http://schemas.microsoft.com/office/drawing/2014/main" id="{52076749-68CA-44CC-B79C-B3D14829A5C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2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238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fosfolipide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D04C1F-3E34-4827-A5FC-21EB5D95AA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3101" b="1"/>
          <a:stretch/>
        </p:blipFill>
        <p:spPr>
          <a:xfrm>
            <a:off x="385762" y="1956987"/>
            <a:ext cx="8372475" cy="4517342"/>
          </a:xfrm>
          <a:prstGeom prst="rect">
            <a:avLst/>
          </a:prstGeom>
          <a:ln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E923CD1-0CD6-4FDA-8377-51A7F15AB55C}"/>
              </a:ext>
            </a:extLst>
          </p:cNvPr>
          <p:cNvSpPr txBox="1"/>
          <p:nvPr/>
        </p:nvSpPr>
        <p:spPr>
          <a:xfrm>
            <a:off x="7086403" y="5928145"/>
            <a:ext cx="237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Tabel 67G3</a:t>
            </a:r>
          </a:p>
        </p:txBody>
      </p:sp>
    </p:spTree>
    <p:extLst>
      <p:ext uri="{BB962C8B-B14F-4D97-AF65-F5344CB8AC3E}">
        <p14:creationId xmlns:p14="http://schemas.microsoft.com/office/powerpoint/2010/main" val="15789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7776674" y="1546787"/>
            <a:ext cx="1222048" cy="2555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7776673" y="179462"/>
            <a:ext cx="130750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7776673" y="4554905"/>
            <a:ext cx="1307505" cy="1632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 rot="1465652">
            <a:off x="6573765" y="1129716"/>
            <a:ext cx="276029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 rot="18662207">
            <a:off x="7300159" y="3525965"/>
            <a:ext cx="1307505" cy="1632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5"/>
          <a:stretch/>
        </p:blipFill>
        <p:spPr>
          <a:xfrm flipH="1">
            <a:off x="5528345" y="218114"/>
            <a:ext cx="3689184" cy="634744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</a:rPr>
              <a:t>fosfolipide</a:t>
            </a:r>
          </a:p>
        </p:txBody>
      </p:sp>
    </p:spTree>
    <p:extLst>
      <p:ext uri="{BB962C8B-B14F-4D97-AF65-F5344CB8AC3E}">
        <p14:creationId xmlns:p14="http://schemas.microsoft.com/office/powerpoint/2010/main" val="8650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7776674" y="1546787"/>
            <a:ext cx="1222048" cy="2555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7776673" y="179462"/>
            <a:ext cx="130750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7776673" y="4554905"/>
            <a:ext cx="1307505" cy="1632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 rot="1465652">
            <a:off x="6573765" y="1129716"/>
            <a:ext cx="276029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 rot="18662207">
            <a:off x="7300159" y="3525965"/>
            <a:ext cx="1307505" cy="1632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5"/>
          <a:stretch/>
        </p:blipFill>
        <p:spPr>
          <a:xfrm flipH="1">
            <a:off x="5528345" y="218114"/>
            <a:ext cx="3689184" cy="634744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</a:rPr>
              <a:t>fosfolipide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0DE1B8A-77AA-45B5-A5D9-E31B7BC0CC7D}"/>
              </a:ext>
            </a:extLst>
          </p:cNvPr>
          <p:cNvSpPr txBox="1"/>
          <p:nvPr/>
        </p:nvSpPr>
        <p:spPr>
          <a:xfrm>
            <a:off x="7519106" y="519247"/>
            <a:ext cx="17787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</a:rPr>
              <a:t>+</a:t>
            </a:r>
          </a:p>
          <a:p>
            <a:r>
              <a:rPr lang="nl-NL" sz="800" dirty="0"/>
              <a:t>   </a:t>
            </a:r>
          </a:p>
          <a:p>
            <a:pPr>
              <a:tabLst>
                <a:tab pos="538163" algn="l"/>
              </a:tabLst>
            </a:pPr>
            <a:r>
              <a:rPr lang="nl-NL" dirty="0"/>
              <a:t>         	</a:t>
            </a:r>
            <a:r>
              <a:rPr lang="nl-NL" dirty="0">
                <a:solidFill>
                  <a:schemeClr val="bg1"/>
                </a:solidFill>
              </a:rPr>
              <a:t>Hydrofiel</a:t>
            </a:r>
          </a:p>
          <a:p>
            <a:r>
              <a:rPr lang="nl-NL" sz="2800" dirty="0">
                <a:solidFill>
                  <a:srgbClr val="FF0000"/>
                </a:solidFill>
              </a:rPr>
              <a:t>_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pPr indent="538163"/>
            <a:endParaRPr lang="nl-NL" dirty="0"/>
          </a:p>
          <a:p>
            <a:pPr>
              <a:tabLst>
                <a:tab pos="538163" algn="l"/>
              </a:tabLst>
            </a:pPr>
            <a:r>
              <a:rPr lang="nl-NL" dirty="0"/>
              <a:t>                    	</a:t>
            </a:r>
            <a:r>
              <a:rPr lang="nl-NL" dirty="0">
                <a:solidFill>
                  <a:schemeClr val="bg1"/>
                </a:solidFill>
              </a:rPr>
              <a:t>Hydrofoob</a:t>
            </a:r>
          </a:p>
        </p:txBody>
      </p:sp>
    </p:spTree>
    <p:extLst>
      <p:ext uri="{BB962C8B-B14F-4D97-AF65-F5344CB8AC3E}">
        <p14:creationId xmlns:p14="http://schemas.microsoft.com/office/powerpoint/2010/main" val="312459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7776674" y="1546787"/>
            <a:ext cx="1222048" cy="25551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7776673" y="179462"/>
            <a:ext cx="1307505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7776673" y="4554905"/>
            <a:ext cx="1307505" cy="1632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 rot="1465652">
            <a:off x="6573765" y="1129716"/>
            <a:ext cx="276029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sp>
        <p:nvSpPr>
          <p:cNvPr id="7" name="Rechthoek 6"/>
          <p:cNvSpPr/>
          <p:nvPr/>
        </p:nvSpPr>
        <p:spPr>
          <a:xfrm rot="18662207">
            <a:off x="7300159" y="3525965"/>
            <a:ext cx="1307505" cy="16322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prstClr val="white"/>
              </a:solidFill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5"/>
          <a:stretch/>
        </p:blipFill>
        <p:spPr>
          <a:xfrm flipH="1">
            <a:off x="5528345" y="218114"/>
            <a:ext cx="3689184" cy="6347444"/>
          </a:xfrm>
          <a:prstGeom prst="rect">
            <a:avLst/>
          </a:prstGeom>
        </p:spPr>
      </p:pic>
      <p:sp>
        <p:nvSpPr>
          <p:cNvPr id="11" name="Tekstvak 10"/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</a:rPr>
              <a:t>fosfolipide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0DE1B8A-77AA-45B5-A5D9-E31B7BC0CC7D}"/>
              </a:ext>
            </a:extLst>
          </p:cNvPr>
          <p:cNvSpPr txBox="1"/>
          <p:nvPr/>
        </p:nvSpPr>
        <p:spPr>
          <a:xfrm>
            <a:off x="7519106" y="519247"/>
            <a:ext cx="1778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+</a:t>
            </a:r>
          </a:p>
          <a:p>
            <a:r>
              <a:rPr lang="nl-NL" sz="800" dirty="0"/>
              <a:t>   </a:t>
            </a:r>
          </a:p>
          <a:p>
            <a:pPr>
              <a:tabLst>
                <a:tab pos="538163" algn="l"/>
              </a:tabLst>
            </a:pPr>
            <a:r>
              <a:rPr lang="nl-NL" dirty="0"/>
              <a:t>         	</a:t>
            </a:r>
            <a:r>
              <a:rPr lang="nl-NL" dirty="0">
                <a:solidFill>
                  <a:srgbClr val="FF0000"/>
                </a:solidFill>
              </a:rPr>
              <a:t>Hydrofiel</a:t>
            </a:r>
          </a:p>
          <a:p>
            <a:r>
              <a:rPr lang="nl-NL" sz="2800" dirty="0"/>
              <a:t>_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pPr indent="538163"/>
            <a:endParaRPr lang="nl-NL" dirty="0"/>
          </a:p>
          <a:p>
            <a:pPr>
              <a:tabLst>
                <a:tab pos="538163" algn="l"/>
              </a:tabLst>
            </a:pPr>
            <a:r>
              <a:rPr lang="nl-NL" dirty="0"/>
              <a:t>               </a:t>
            </a:r>
          </a:p>
          <a:p>
            <a:pPr>
              <a:tabLst>
                <a:tab pos="538163" algn="l"/>
              </a:tabLst>
            </a:pPr>
            <a:endParaRPr lang="nl-NL" dirty="0"/>
          </a:p>
          <a:p>
            <a:pPr>
              <a:tabLst>
                <a:tab pos="538163" algn="l"/>
              </a:tabLst>
            </a:pPr>
            <a:r>
              <a:rPr lang="nl-NL" dirty="0"/>
              <a:t>     	</a:t>
            </a:r>
            <a:r>
              <a:rPr lang="nl-NL" dirty="0">
                <a:solidFill>
                  <a:srgbClr val="FF0000"/>
                </a:solidFill>
              </a:rPr>
              <a:t>Hydrofoob</a:t>
            </a:r>
          </a:p>
        </p:txBody>
      </p:sp>
    </p:spTree>
    <p:extLst>
      <p:ext uri="{BB962C8B-B14F-4D97-AF65-F5344CB8AC3E}">
        <p14:creationId xmlns:p14="http://schemas.microsoft.com/office/powerpoint/2010/main" val="566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0"/>
          <a:stretch/>
        </p:blipFill>
        <p:spPr>
          <a:xfrm>
            <a:off x="3476368" y="1048623"/>
            <a:ext cx="1313745" cy="515451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5"/>
          <a:stretch/>
        </p:blipFill>
        <p:spPr>
          <a:xfrm flipH="1">
            <a:off x="5528345" y="218114"/>
            <a:ext cx="3689184" cy="634744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</a:rPr>
              <a:t>fosfolipide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6AEA1B4-A903-4D3B-80DF-0EDA89CB702A}"/>
              </a:ext>
            </a:extLst>
          </p:cNvPr>
          <p:cNvSpPr txBox="1"/>
          <p:nvPr/>
        </p:nvSpPr>
        <p:spPr>
          <a:xfrm>
            <a:off x="7519106" y="519247"/>
            <a:ext cx="1778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+</a:t>
            </a:r>
          </a:p>
          <a:p>
            <a:r>
              <a:rPr lang="nl-NL" sz="800" dirty="0"/>
              <a:t>   </a:t>
            </a:r>
          </a:p>
          <a:p>
            <a:pPr>
              <a:tabLst>
                <a:tab pos="538163" algn="l"/>
              </a:tabLst>
            </a:pPr>
            <a:r>
              <a:rPr lang="nl-NL" dirty="0"/>
              <a:t>         	Hydrofiel</a:t>
            </a:r>
          </a:p>
          <a:p>
            <a:r>
              <a:rPr lang="nl-NL" sz="2800" dirty="0"/>
              <a:t>_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pPr indent="538163"/>
            <a:endParaRPr lang="nl-NL" dirty="0"/>
          </a:p>
          <a:p>
            <a:pPr>
              <a:tabLst>
                <a:tab pos="538163" algn="l"/>
              </a:tabLst>
            </a:pPr>
            <a:r>
              <a:rPr lang="nl-NL" dirty="0"/>
              <a:t>               </a:t>
            </a:r>
          </a:p>
          <a:p>
            <a:pPr>
              <a:tabLst>
                <a:tab pos="538163" algn="l"/>
              </a:tabLst>
            </a:pPr>
            <a:endParaRPr lang="nl-NL" dirty="0"/>
          </a:p>
          <a:p>
            <a:pPr>
              <a:tabLst>
                <a:tab pos="538163" algn="l"/>
              </a:tabLst>
            </a:pPr>
            <a:r>
              <a:rPr lang="nl-NL" dirty="0"/>
              <a:t>     	Hydrofoob</a:t>
            </a:r>
          </a:p>
        </p:txBody>
      </p:sp>
    </p:spTree>
    <p:extLst>
      <p:ext uri="{BB962C8B-B14F-4D97-AF65-F5344CB8AC3E}">
        <p14:creationId xmlns:p14="http://schemas.microsoft.com/office/powerpoint/2010/main" val="93680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0"/>
          <a:stretch/>
        </p:blipFill>
        <p:spPr>
          <a:xfrm>
            <a:off x="3476368" y="1048623"/>
            <a:ext cx="1313745" cy="515451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5"/>
          <a:stretch/>
        </p:blipFill>
        <p:spPr>
          <a:xfrm flipH="1">
            <a:off x="5528345" y="218114"/>
            <a:ext cx="3689184" cy="634744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70703" y="57664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>
                <a:solidFill>
                  <a:prstClr val="black"/>
                </a:solidFill>
              </a:rPr>
              <a:t>fosfolipide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3FBBF84-9672-41AF-B1F8-EDD37645309A}"/>
              </a:ext>
            </a:extLst>
          </p:cNvPr>
          <p:cNvSpPr txBox="1"/>
          <p:nvPr/>
        </p:nvSpPr>
        <p:spPr>
          <a:xfrm>
            <a:off x="7519106" y="519247"/>
            <a:ext cx="177871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+</a:t>
            </a:r>
          </a:p>
          <a:p>
            <a:r>
              <a:rPr lang="nl-NL" sz="800" dirty="0"/>
              <a:t>   </a:t>
            </a:r>
          </a:p>
          <a:p>
            <a:pPr>
              <a:tabLst>
                <a:tab pos="538163" algn="l"/>
              </a:tabLst>
            </a:pPr>
            <a:r>
              <a:rPr lang="nl-NL" dirty="0"/>
              <a:t>         	Hydrofiel</a:t>
            </a:r>
          </a:p>
          <a:p>
            <a:r>
              <a:rPr lang="nl-NL" sz="2800" dirty="0"/>
              <a:t>_</a:t>
            </a:r>
          </a:p>
          <a:p>
            <a:endParaRPr lang="nl-NL" sz="2800" dirty="0"/>
          </a:p>
          <a:p>
            <a:endParaRPr lang="nl-NL" sz="2800" dirty="0"/>
          </a:p>
          <a:p>
            <a:endParaRPr lang="nl-NL" sz="2800" dirty="0"/>
          </a:p>
          <a:p>
            <a:pPr indent="538163"/>
            <a:endParaRPr lang="nl-NL" dirty="0"/>
          </a:p>
          <a:p>
            <a:pPr>
              <a:tabLst>
                <a:tab pos="538163" algn="l"/>
              </a:tabLst>
            </a:pPr>
            <a:r>
              <a:rPr lang="nl-NL" dirty="0"/>
              <a:t>               </a:t>
            </a:r>
          </a:p>
          <a:p>
            <a:pPr>
              <a:tabLst>
                <a:tab pos="538163" algn="l"/>
              </a:tabLst>
            </a:pPr>
            <a:endParaRPr lang="nl-NL" dirty="0"/>
          </a:p>
          <a:p>
            <a:pPr>
              <a:tabLst>
                <a:tab pos="538163" algn="l"/>
              </a:tabLst>
            </a:pPr>
            <a:r>
              <a:rPr lang="nl-NL" dirty="0"/>
              <a:t>     	Hydrofoob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C133D88D-3086-4196-8893-FADB1D759133}"/>
              </a:ext>
            </a:extLst>
          </p:cNvPr>
          <p:cNvSpPr txBox="1"/>
          <p:nvPr/>
        </p:nvSpPr>
        <p:spPr>
          <a:xfrm>
            <a:off x="1074271" y="5277673"/>
            <a:ext cx="1787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Celmembraan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CCD2B7CC-F35E-4B46-A67C-48C5FAA02C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1" t="1365" r="40850" b="2064"/>
          <a:stretch/>
        </p:blipFill>
        <p:spPr>
          <a:xfrm>
            <a:off x="292963" y="2130640"/>
            <a:ext cx="2978576" cy="3018409"/>
          </a:xfrm>
          <a:prstGeom prst="rect">
            <a:avLst/>
          </a:prstGeom>
          <a:ln w="15875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3020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9348"/>
          <a:stretch/>
        </p:blipFill>
        <p:spPr>
          <a:xfrm>
            <a:off x="1134597" y="1338262"/>
            <a:ext cx="7453573" cy="313306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1A50711-6D68-E374-E25E-7371F81BB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37" y="4866155"/>
            <a:ext cx="23812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0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763E7BC-89A7-4B6B-96CE-B0126F96E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38"/>
            <a:ext cx="9144000" cy="682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932418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5463</TotalTime>
  <Words>49</Words>
  <Application>Microsoft Office PowerPoint</Application>
  <PresentationFormat>Diavoorstelling (4:3)</PresentationFormat>
  <Paragraphs>51</Paragraphs>
  <Slides>15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Paul Boddeke</cp:lastModifiedBy>
  <cp:revision>22</cp:revision>
  <dcterms:created xsi:type="dcterms:W3CDTF">2015-11-10T17:25:13Z</dcterms:created>
  <dcterms:modified xsi:type="dcterms:W3CDTF">2023-05-01T04:30:34Z</dcterms:modified>
</cp:coreProperties>
</file>